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25426FF-DA79-4CB4-B05F-A8BEB7A8A5DE}"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61653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25426FF-DA79-4CB4-B05F-A8BEB7A8A5DE}"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331863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25426FF-DA79-4CB4-B05F-A8BEB7A8A5DE}"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77173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25426FF-DA79-4CB4-B05F-A8BEB7A8A5DE}"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316923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25426FF-DA79-4CB4-B05F-A8BEB7A8A5DE}" type="datetimeFigureOut">
              <a:rPr lang="de-DE" smtClean="0"/>
              <a:t>03.03.2017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697202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25426FF-DA79-4CB4-B05F-A8BEB7A8A5DE}" type="datetimeFigureOut">
              <a:rPr lang="de-DE" smtClean="0"/>
              <a:t>03.03.2017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155883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25426FF-DA79-4CB4-B05F-A8BEB7A8A5DE}" type="datetimeFigureOut">
              <a:rPr lang="de-DE" smtClean="0"/>
              <a:t>03.03.2017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42844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25426FF-DA79-4CB4-B05F-A8BEB7A8A5DE}" type="datetimeFigureOut">
              <a:rPr lang="de-DE" smtClean="0"/>
              <a:t>03.03.2017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338590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25426FF-DA79-4CB4-B05F-A8BEB7A8A5DE}" type="datetimeFigureOut">
              <a:rPr lang="de-DE" smtClean="0"/>
              <a:t>03.03.2017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4285382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25426FF-DA79-4CB4-B05F-A8BEB7A8A5DE}" type="datetimeFigureOut">
              <a:rPr lang="de-DE" smtClean="0"/>
              <a:t>03.03.2017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3118127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25426FF-DA79-4CB4-B05F-A8BEB7A8A5DE}" type="datetimeFigureOut">
              <a:rPr lang="de-DE" smtClean="0"/>
              <a:t>03.03.2017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C2C9FFF-F0FE-4816-8910-6D5570F2DFF1}" type="slidenum">
              <a:rPr lang="de-DE" smtClean="0"/>
              <a:t>‹Nr.›</a:t>
            </a:fld>
            <a:endParaRPr lang="de-DE"/>
          </a:p>
        </p:txBody>
      </p:sp>
    </p:spTree>
    <p:extLst>
      <p:ext uri="{BB962C8B-B14F-4D97-AF65-F5344CB8AC3E}">
        <p14:creationId xmlns:p14="http://schemas.microsoft.com/office/powerpoint/2010/main" val="3208416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426FF-DA79-4CB4-B05F-A8BEB7A8A5DE}" type="datetimeFigureOut">
              <a:rPr lang="de-DE" smtClean="0"/>
              <a:t>03.03.2017</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C9FFF-F0FE-4816-8910-6D5570F2DFF1}" type="slidenum">
              <a:rPr lang="de-DE" smtClean="0"/>
              <a:t>‹Nr.›</a:t>
            </a:fld>
            <a:endParaRPr lang="de-DE"/>
          </a:p>
        </p:txBody>
      </p:sp>
    </p:spTree>
    <p:extLst>
      <p:ext uri="{BB962C8B-B14F-4D97-AF65-F5344CB8AC3E}">
        <p14:creationId xmlns:p14="http://schemas.microsoft.com/office/powerpoint/2010/main" val="2966572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365761" y="0"/>
            <a:ext cx="11492564" cy="7263527"/>
          </a:xfrm>
          <a:prstGeom prst="rect">
            <a:avLst/>
          </a:prstGeom>
          <a:noFill/>
        </p:spPr>
        <p:txBody>
          <a:bodyPr wrap="square" rtlCol="0">
            <a:spAutoFit/>
          </a:bodyPr>
          <a:lstStyle/>
          <a:p>
            <a:pPr algn="r"/>
            <a:r>
              <a:rPr lang="ar-AE" sz="5400" b="1" dirty="0" smtClean="0">
                <a:solidFill>
                  <a:schemeClr val="bg1"/>
                </a:solidFill>
              </a:rPr>
              <a:t>مراسم عشاء ربانی</a:t>
            </a:r>
            <a:endParaRPr lang="de-DE" sz="5400" b="1" dirty="0">
              <a:solidFill>
                <a:schemeClr val="bg1"/>
              </a:solidFill>
            </a:endParaRPr>
          </a:p>
          <a:p>
            <a:pPr algn="r"/>
            <a:r>
              <a:rPr lang="ar-AE" sz="4800" b="1" dirty="0" smtClean="0">
                <a:solidFill>
                  <a:schemeClr val="bg1"/>
                </a:solidFill>
              </a:rPr>
              <a:t>دعوت و اعتراف به گناه</a:t>
            </a:r>
          </a:p>
          <a:p>
            <a:pPr algn="r"/>
            <a:endParaRPr lang="de-DE" sz="4000" b="1" dirty="0" smtClean="0">
              <a:solidFill>
                <a:schemeClr val="bg1"/>
              </a:solidFill>
            </a:endParaRPr>
          </a:p>
          <a:p>
            <a:pPr algn="r"/>
            <a:r>
              <a:rPr lang="ar-AE" sz="4800" b="1" dirty="0" smtClean="0">
                <a:solidFill>
                  <a:schemeClr val="bg1"/>
                </a:solidFill>
              </a:rPr>
              <a:t>شبان: عیسی مسیح گفت: بیایید نزد من ای تمام زحمتکشان و گرانباران و من شما را آرامی خواهم بخشید.              (متی ۱۱:۲۸)</a:t>
            </a:r>
          </a:p>
          <a:p>
            <a:pPr algn="r"/>
            <a:endParaRPr lang="ar-AE" sz="4800" b="1" dirty="0" smtClean="0">
              <a:solidFill>
                <a:schemeClr val="bg1"/>
              </a:solidFill>
            </a:endParaRPr>
          </a:p>
          <a:p>
            <a:pPr algn="r"/>
            <a:r>
              <a:rPr lang="ar-AE" sz="4800" b="1" dirty="0" smtClean="0">
                <a:solidFill>
                  <a:schemeClr val="bg1"/>
                </a:solidFill>
              </a:rPr>
              <a:t> او امروز ما را به میز عشاء ربانی دعوت می کند. بیاید نزد خدای قدوس به گناهان خود اعتراف کنیم.</a:t>
            </a:r>
          </a:p>
          <a:p>
            <a:pPr algn="r"/>
            <a:endParaRPr lang="de-DE" sz="4000" b="1" dirty="0">
              <a:solidFill>
                <a:schemeClr val="bg1"/>
              </a:solidFill>
            </a:endParaRPr>
          </a:p>
        </p:txBody>
      </p:sp>
    </p:spTree>
    <p:extLst>
      <p:ext uri="{BB962C8B-B14F-4D97-AF65-F5344CB8AC3E}">
        <p14:creationId xmlns:p14="http://schemas.microsoft.com/office/powerpoint/2010/main" val="3292749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144379" y="173255"/>
            <a:ext cx="11877575" cy="6494085"/>
          </a:xfrm>
          <a:prstGeom prst="rect">
            <a:avLst/>
          </a:prstGeom>
          <a:noFill/>
        </p:spPr>
        <p:txBody>
          <a:bodyPr wrap="square" rtlCol="0">
            <a:spAutoFit/>
          </a:bodyPr>
          <a:lstStyle/>
          <a:p>
            <a:pPr algn="r"/>
            <a:r>
              <a:rPr lang="ar-AE" sz="4800" b="1" dirty="0" smtClean="0">
                <a:solidFill>
                  <a:schemeClr val="bg1"/>
                </a:solidFill>
              </a:rPr>
              <a:t>کلمه وارد شده</a:t>
            </a:r>
          </a:p>
          <a:p>
            <a:pPr algn="r"/>
            <a:r>
              <a:rPr lang="ar-AE" sz="4600" b="1" dirty="0" smtClean="0">
                <a:solidFill>
                  <a:schemeClr val="bg1"/>
                </a:solidFill>
              </a:rPr>
              <a:t>شبان : خداوند عیسی مسیح، تو جسم پوشیدی و انسان شدی و بخاطر ما جانت را دادی. تو قیام کردی و ما را با خدا آشتی دادی. ما از صمیم قلب سپاسگذاریم و نام تو را می پرستیم، همانطور که با شاگردان عشاء ربانی را انجام دادی از طریق روح القدس با ما باش، وقتی ما به میز عشاء نزدیک میشویم به ما از طریق فیض خودت نشان بده که قطعا تازه شدیم و تو را اطاعت کنیم چون تو خدای ما هستی.</a:t>
            </a:r>
          </a:p>
          <a:p>
            <a:pPr algn="r"/>
            <a:r>
              <a:rPr lang="ar-AE" sz="4600" b="1" dirty="0" smtClean="0">
                <a:solidFill>
                  <a:schemeClr val="bg1"/>
                </a:solidFill>
              </a:rPr>
              <a:t>جماعت: آمین</a:t>
            </a:r>
            <a:endParaRPr lang="ar-AE" sz="4600" b="1" dirty="0">
              <a:solidFill>
                <a:schemeClr val="bg1"/>
              </a:solidFill>
            </a:endParaRPr>
          </a:p>
        </p:txBody>
      </p:sp>
    </p:spTree>
    <p:extLst>
      <p:ext uri="{BB962C8B-B14F-4D97-AF65-F5344CB8AC3E}">
        <p14:creationId xmlns:p14="http://schemas.microsoft.com/office/powerpoint/2010/main" val="1122518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288324" y="396023"/>
            <a:ext cx="11483545" cy="6001643"/>
          </a:xfrm>
          <a:prstGeom prst="rect">
            <a:avLst/>
          </a:prstGeom>
          <a:noFill/>
        </p:spPr>
        <p:txBody>
          <a:bodyPr wrap="square" rtlCol="0">
            <a:spAutoFit/>
          </a:bodyPr>
          <a:lstStyle/>
          <a:p>
            <a:pPr algn="r"/>
            <a:r>
              <a:rPr lang="ar-AE" sz="4800" b="1">
                <a:solidFill>
                  <a:schemeClr val="bg1"/>
                </a:solidFill>
              </a:rPr>
              <a:t>شبان: عیسی خداوند در شبی که تسلیم دشمنان شد نان را گرفت   ۲۴ و بعد از شکرگزاری آن را پاره کرده گفت: «این است بدن من برای شما‌. این را به یاد من بجا آورید‌‌.»   ۲۵ همان طور پس از شام پیاله را نیز برداشته گفت: «این پیاله همان پیمان تازه‌ای است که با خون من بسته می‌شود‌. هرگاه این را می‌نوشید به یاد من بنوشید».   ۲۶ زیرا تا وقت آمدن خداوند هر گاه این نان را بخورید و پیاله را بنوشید مرگ او را اعلام می‌کنید‌.</a:t>
            </a:r>
            <a:endParaRPr lang="de-DE" sz="4800" b="1" dirty="0">
              <a:solidFill>
                <a:schemeClr val="bg1"/>
              </a:solidFill>
            </a:endParaRPr>
          </a:p>
        </p:txBody>
      </p:sp>
    </p:spTree>
    <p:extLst>
      <p:ext uri="{BB962C8B-B14F-4D97-AF65-F5344CB8AC3E}">
        <p14:creationId xmlns:p14="http://schemas.microsoft.com/office/powerpoint/2010/main" val="1276363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0" y="0"/>
            <a:ext cx="12191999" cy="7048083"/>
          </a:xfrm>
          <a:prstGeom prst="rect">
            <a:avLst/>
          </a:prstGeom>
          <a:noFill/>
        </p:spPr>
        <p:txBody>
          <a:bodyPr wrap="square" rtlCol="0">
            <a:spAutoFit/>
          </a:bodyPr>
          <a:lstStyle/>
          <a:p>
            <a:pPr algn="r"/>
            <a:r>
              <a:rPr lang="ar-AE" sz="4000" b="1" dirty="0">
                <a:solidFill>
                  <a:prstClr val="white"/>
                </a:solidFill>
              </a:rPr>
              <a:t>مشارکت در شام خداوند</a:t>
            </a:r>
          </a:p>
          <a:p>
            <a:pPr algn="r"/>
            <a:r>
              <a:rPr lang="ar-AE" sz="4000" b="1" dirty="0">
                <a:solidFill>
                  <a:prstClr val="white"/>
                </a:solidFill>
              </a:rPr>
              <a:t>شبان: بیایید ، چرا که همه چیز مهیا میباشد.</a:t>
            </a:r>
          </a:p>
          <a:p>
            <a:pPr algn="r"/>
            <a:r>
              <a:rPr lang="ar-AE" sz="4000" b="1" dirty="0">
                <a:solidFill>
                  <a:prstClr val="white"/>
                </a:solidFill>
              </a:rPr>
              <a:t>بچشید و ببینید که خداوند نیکواست. خوشابحال شخصی که بدو توکل میدارد.  (مزمور ۳۴:۸)</a:t>
            </a:r>
          </a:p>
          <a:p>
            <a:pPr algn="r"/>
            <a:endParaRPr lang="ar-AE" b="1" dirty="0">
              <a:solidFill>
                <a:prstClr val="white"/>
              </a:solidFill>
            </a:endParaRPr>
          </a:p>
          <a:p>
            <a:pPr algn="r"/>
            <a:r>
              <a:rPr lang="ar-AE" sz="4000" b="1" dirty="0">
                <a:solidFill>
                  <a:prstClr val="white"/>
                </a:solidFill>
              </a:rPr>
              <a:t>تقسیم کردن نان: </a:t>
            </a:r>
          </a:p>
          <a:p>
            <a:pPr algn="r"/>
            <a:r>
              <a:rPr lang="ar-AE" sz="4000" b="1" dirty="0">
                <a:solidFill>
                  <a:prstClr val="white"/>
                </a:solidFill>
              </a:rPr>
              <a:t>بدن عیسی مسیح برای تو شکسته شد، هنگامی که از این نان میخوری، در واقع عیسی مسیح برای تو مرد.</a:t>
            </a:r>
          </a:p>
          <a:p>
            <a:pPr algn="r"/>
            <a:endParaRPr lang="ar-AE" b="1" dirty="0">
              <a:solidFill>
                <a:prstClr val="white"/>
              </a:solidFill>
            </a:endParaRPr>
          </a:p>
          <a:p>
            <a:pPr algn="r"/>
            <a:r>
              <a:rPr lang="ar-AE" sz="4000" b="1" dirty="0">
                <a:solidFill>
                  <a:prstClr val="white"/>
                </a:solidFill>
              </a:rPr>
              <a:t>تقسیم کردن شراب:</a:t>
            </a:r>
          </a:p>
          <a:p>
            <a:pPr algn="r"/>
            <a:r>
              <a:rPr lang="ar-AE" sz="4000" b="1" dirty="0">
                <a:solidFill>
                  <a:prstClr val="white"/>
                </a:solidFill>
              </a:rPr>
              <a:t>خون عیسی مسیح برای تو ریخته شده است, هنگامی که تو از این جام بنوشی ، در واقع عیسی مسیح برای تو مرد.</a:t>
            </a:r>
          </a:p>
        </p:txBody>
      </p:sp>
    </p:spTree>
    <p:extLst>
      <p:ext uri="{BB962C8B-B14F-4D97-AF65-F5344CB8AC3E}">
        <p14:creationId xmlns:p14="http://schemas.microsoft.com/office/powerpoint/2010/main" val="503860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969550" y="1137429"/>
            <a:ext cx="10462661" cy="4524315"/>
          </a:xfrm>
          <a:prstGeom prst="rect">
            <a:avLst/>
          </a:prstGeom>
          <a:noFill/>
        </p:spPr>
        <p:txBody>
          <a:bodyPr wrap="square" rtlCol="0">
            <a:spAutoFit/>
          </a:bodyPr>
          <a:lstStyle/>
          <a:p>
            <a:pPr algn="r"/>
            <a:r>
              <a:rPr lang="ar-AE" sz="4800" b="1">
                <a:solidFill>
                  <a:prstClr val="white"/>
                </a:solidFill>
              </a:rPr>
              <a:t>خبر خوش خداوند</a:t>
            </a:r>
          </a:p>
          <a:p>
            <a:pPr algn="r"/>
            <a:r>
              <a:rPr lang="ar-AE" sz="4800" b="1">
                <a:solidFill>
                  <a:prstClr val="white"/>
                </a:solidFill>
              </a:rPr>
              <a:t>شبان: اما آنانی که منتظر خداوند میباشند قوت تازه خواهند یافت و مثل عقاب پرواز خواهند کرد. خواهند دوید و خسته نخواهند شد. خواهند خرامید و درمانده نخواهند گردید. </a:t>
            </a:r>
          </a:p>
          <a:p>
            <a:pPr algn="r"/>
            <a:r>
              <a:rPr lang="ar-AE" sz="4800" b="1">
                <a:solidFill>
                  <a:prstClr val="white"/>
                </a:solidFill>
              </a:rPr>
              <a:t>با آزادی بروید. خداوند با شماست. آمین </a:t>
            </a:r>
            <a:endParaRPr lang="ar-AE" sz="4800" b="1" dirty="0">
              <a:solidFill>
                <a:prstClr val="white"/>
              </a:solidFill>
            </a:endParaRPr>
          </a:p>
        </p:txBody>
      </p:sp>
    </p:spTree>
    <p:extLst>
      <p:ext uri="{BB962C8B-B14F-4D97-AF65-F5344CB8AC3E}">
        <p14:creationId xmlns:p14="http://schemas.microsoft.com/office/powerpoint/2010/main" val="261136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115330" y="0"/>
            <a:ext cx="11953102" cy="6924973"/>
          </a:xfrm>
          <a:prstGeom prst="rect">
            <a:avLst/>
          </a:prstGeom>
          <a:noFill/>
        </p:spPr>
        <p:txBody>
          <a:bodyPr wrap="square" rtlCol="0">
            <a:spAutoFit/>
          </a:bodyPr>
          <a:lstStyle/>
          <a:p>
            <a:pPr algn="r"/>
            <a:r>
              <a:rPr lang="ar-AE" sz="4800" b="1" dirty="0">
                <a:solidFill>
                  <a:prstClr val="white"/>
                </a:solidFill>
              </a:rPr>
              <a:t>دعا بعد از عشاء ربانی و دعای ربانی </a:t>
            </a:r>
          </a:p>
          <a:p>
            <a:pPr algn="r"/>
            <a:r>
              <a:rPr lang="ar-AE" sz="4400" b="1" dirty="0">
                <a:solidFill>
                  <a:prstClr val="white"/>
                </a:solidFill>
              </a:rPr>
              <a:t>جماعت: خداوند عیسی مسیح، تو در عشاء مقدس ربانی با وفاداری و مهربانی خودت ما را دو باره احیا کردی و ما را در جماعت کلیسای خودت متحد کردی. برای همین سپاسگذاریم و تو را می پرستیم. ما را در زندگی قوی ساختی  با فرستادن روح القدس به  دنیای ما. کمک کن ما را ، که تو و مردم را با آن چیزی که هستیم و داریم خدمت کنیم. </a:t>
            </a:r>
          </a:p>
          <a:p>
            <a:pPr algn="r"/>
            <a:r>
              <a:rPr lang="ar-AE" sz="4400" b="1" dirty="0">
                <a:solidFill>
                  <a:prstClr val="white"/>
                </a:solidFill>
              </a:rPr>
              <a:t>تو خداوند گذشته، حال و آینده ما هستی. و چون این را می دانیم هر اتفاقی که بیافتد می دانیم که تو آرامش بخش جانهای ما می باشی. ما را در امیدمان قوی کن تا کمال  ملکوت خودت. آمین.</a:t>
            </a:r>
          </a:p>
        </p:txBody>
      </p:sp>
    </p:spTree>
    <p:extLst>
      <p:ext uri="{BB962C8B-B14F-4D97-AF65-F5344CB8AC3E}">
        <p14:creationId xmlns:p14="http://schemas.microsoft.com/office/powerpoint/2010/main" val="2541182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65903" y="198315"/>
            <a:ext cx="11961341" cy="6740307"/>
          </a:xfrm>
          <a:prstGeom prst="rect">
            <a:avLst/>
          </a:prstGeom>
          <a:noFill/>
        </p:spPr>
        <p:txBody>
          <a:bodyPr wrap="square" rtlCol="0">
            <a:spAutoFit/>
          </a:bodyPr>
          <a:lstStyle/>
          <a:p>
            <a:pPr algn="r"/>
            <a:r>
              <a:rPr lang="ar-AE" sz="4800" b="1" dirty="0">
                <a:solidFill>
                  <a:prstClr val="white"/>
                </a:solidFill>
              </a:rPr>
              <a:t>شبان: همه ما دعا کنیم همان طوری که عیسی مسیح به ما یاد داد. </a:t>
            </a:r>
          </a:p>
          <a:p>
            <a:pPr algn="r"/>
            <a:r>
              <a:rPr lang="ar-AE" sz="4800" b="1" dirty="0">
                <a:solidFill>
                  <a:prstClr val="white"/>
                </a:solidFill>
              </a:rPr>
              <a:t>  حاضرین : ای پدر ما که در آسمانی، نام تو مقدّس باد.ملکوت تو بیاید. ارادهٔ تو چنانکه در آسمان است، بر زمین نیز کرده شود. نان کفاف ما را امروز به ما بده. و قرضهای ما را ببخش چنانکه ما نیز قرضداران خود را می‌بخشیم. و ما را در آزمایش میاور، بلکه از شریر ما را رهایی ده. زیرا ملکوت و قوّت و جلال تا ابدالآباد از آن تو است. آمین.</a:t>
            </a:r>
          </a:p>
        </p:txBody>
      </p:sp>
    </p:spTree>
    <p:extLst>
      <p:ext uri="{BB962C8B-B14F-4D97-AF65-F5344CB8AC3E}">
        <p14:creationId xmlns:p14="http://schemas.microsoft.com/office/powerpoint/2010/main" val="3188734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1068404" y="404261"/>
            <a:ext cx="10462661" cy="830997"/>
          </a:xfrm>
          <a:prstGeom prst="rect">
            <a:avLst/>
          </a:prstGeom>
          <a:noFill/>
        </p:spPr>
        <p:txBody>
          <a:bodyPr wrap="square" rtlCol="0">
            <a:spAutoFit/>
          </a:bodyPr>
          <a:lstStyle/>
          <a:p>
            <a:pPr algn="r"/>
            <a:r>
              <a:rPr lang="ar-AE" sz="4800" b="1">
                <a:solidFill>
                  <a:prstClr val="white"/>
                </a:solidFill>
              </a:rPr>
              <a:t>سرود و مشارکت در کلیسا</a:t>
            </a:r>
            <a:endParaRPr lang="de-DE" sz="4800" b="1" dirty="0">
              <a:solidFill>
                <a:prstClr val="white"/>
              </a:solidFill>
            </a:endParaRPr>
          </a:p>
        </p:txBody>
      </p:sp>
    </p:spTree>
    <p:extLst>
      <p:ext uri="{BB962C8B-B14F-4D97-AF65-F5344CB8AC3E}">
        <p14:creationId xmlns:p14="http://schemas.microsoft.com/office/powerpoint/2010/main" val="2981916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65902" y="0"/>
            <a:ext cx="11961341" cy="6494085"/>
          </a:xfrm>
          <a:prstGeom prst="rect">
            <a:avLst/>
          </a:prstGeom>
          <a:noFill/>
        </p:spPr>
        <p:txBody>
          <a:bodyPr wrap="square" rtlCol="0">
            <a:spAutoFit/>
          </a:bodyPr>
          <a:lstStyle/>
          <a:p>
            <a:pPr algn="r"/>
            <a:r>
              <a:rPr lang="ar-AE" sz="4800" b="1" dirty="0">
                <a:solidFill>
                  <a:prstClr val="white"/>
                </a:solidFill>
              </a:rPr>
              <a:t>دعای برکت    (بلند میشویم)</a:t>
            </a:r>
          </a:p>
          <a:p>
            <a:pPr algn="r"/>
            <a:r>
              <a:rPr lang="ar-AE" sz="4600" b="1" dirty="0">
                <a:solidFill>
                  <a:prstClr val="white"/>
                </a:solidFill>
              </a:rPr>
              <a:t>شبان: هنگامی که از هم جدا می شویم تعهد به خداوند را از یاد نبریم.</a:t>
            </a:r>
          </a:p>
          <a:p>
            <a:pPr algn="r"/>
            <a:r>
              <a:rPr lang="ar-AE" sz="4600" b="1" dirty="0">
                <a:solidFill>
                  <a:prstClr val="white"/>
                </a:solidFill>
              </a:rPr>
              <a:t>بعنوان شخص برکت یافته می توانیم حامل برکت باشیم: بعنوان شخصی که لطف و مهربانی خداوند را دریافت کردیم رئوف و مهربان باشیم. چونکه ما شادی را دریافت کردیم می توانیم به دیگران شادی را هدیه بدهیم. عیسی مسیح در ما و توسط ما در جهان عمل می کند.</a:t>
            </a:r>
          </a:p>
          <a:p>
            <a:pPr algn="r"/>
            <a:r>
              <a:rPr lang="ar-AE" sz="4600" b="1" dirty="0">
                <a:solidFill>
                  <a:prstClr val="white"/>
                </a:solidFill>
              </a:rPr>
              <a:t>به همین خاطر بر میخیزیم تا  زیر برکت خداوند قرار بگیریم. </a:t>
            </a:r>
          </a:p>
        </p:txBody>
      </p:sp>
    </p:spTree>
    <p:extLst>
      <p:ext uri="{BB962C8B-B14F-4D97-AF65-F5344CB8AC3E}">
        <p14:creationId xmlns:p14="http://schemas.microsoft.com/office/powerpoint/2010/main" val="2992058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994264" y="1368088"/>
            <a:ext cx="10462661" cy="4524315"/>
          </a:xfrm>
          <a:prstGeom prst="rect">
            <a:avLst/>
          </a:prstGeom>
          <a:noFill/>
        </p:spPr>
        <p:txBody>
          <a:bodyPr wrap="square" rtlCol="0">
            <a:spAutoFit/>
          </a:bodyPr>
          <a:lstStyle/>
          <a:p>
            <a:pPr algn="r"/>
            <a:r>
              <a:rPr lang="ar-AE" sz="4800" b="1">
                <a:solidFill>
                  <a:prstClr val="white"/>
                </a:solidFill>
              </a:rPr>
              <a:t>شبان: خداوند با شما باشد!</a:t>
            </a:r>
          </a:p>
          <a:p>
            <a:pPr algn="r"/>
            <a:r>
              <a:rPr lang="ar-AE" sz="4800" b="1">
                <a:solidFill>
                  <a:prstClr val="white"/>
                </a:solidFill>
              </a:rPr>
              <a:t>او شما را در کارهایتان هدایت کند!</a:t>
            </a:r>
          </a:p>
          <a:p>
            <a:pPr algn="r"/>
            <a:r>
              <a:rPr lang="ar-AE" sz="4800" b="1">
                <a:solidFill>
                  <a:prstClr val="white"/>
                </a:solidFill>
              </a:rPr>
              <a:t>او شما را قوی و استوار سازد!</a:t>
            </a:r>
          </a:p>
          <a:p>
            <a:pPr algn="r"/>
            <a:r>
              <a:rPr lang="ar-AE" sz="4800" b="1">
                <a:solidFill>
                  <a:prstClr val="white"/>
                </a:solidFill>
              </a:rPr>
              <a:t>او همراه شما هر جا که می روید، باشد!</a:t>
            </a:r>
          </a:p>
          <a:p>
            <a:pPr algn="r"/>
            <a:r>
              <a:rPr lang="ar-AE" sz="4800" b="1">
                <a:solidFill>
                  <a:prstClr val="white"/>
                </a:solidFill>
              </a:rPr>
              <a:t>او ورود و خروج شما را برکت بدهد ، امروز ، فردا و آنچه در آینده بر شما میباشد. آمین</a:t>
            </a:r>
            <a:endParaRPr lang="ar-AE" sz="4800" b="1" dirty="0">
              <a:solidFill>
                <a:prstClr val="white"/>
              </a:solidFill>
            </a:endParaRPr>
          </a:p>
        </p:txBody>
      </p:sp>
    </p:spTree>
    <p:extLst>
      <p:ext uri="{BB962C8B-B14F-4D97-AF65-F5344CB8AC3E}">
        <p14:creationId xmlns:p14="http://schemas.microsoft.com/office/powerpoint/2010/main" val="282325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779646" y="394636"/>
            <a:ext cx="10751419" cy="6001643"/>
          </a:xfrm>
          <a:prstGeom prst="rect">
            <a:avLst/>
          </a:prstGeom>
          <a:noFill/>
        </p:spPr>
        <p:txBody>
          <a:bodyPr wrap="square" rtlCol="0">
            <a:spAutoFit/>
          </a:bodyPr>
          <a:lstStyle/>
          <a:p>
            <a:pPr algn="r"/>
            <a:r>
              <a:rPr lang="ar-AE" sz="4800" b="1" smtClean="0">
                <a:solidFill>
                  <a:schemeClr val="bg1"/>
                </a:solidFill>
              </a:rPr>
              <a:t>حاضرین: خداوند خدای ما، خالق همه هستی.</a:t>
            </a:r>
          </a:p>
          <a:p>
            <a:pPr algn="r"/>
            <a:r>
              <a:rPr lang="ar-AE" sz="4800" b="1" smtClean="0">
                <a:solidFill>
                  <a:schemeClr val="bg1"/>
                </a:solidFill>
              </a:rPr>
              <a:t>نزد تو، زندگی ما و زندگی کلیسای تو پوشیده نیست. ما میدانیم که در فکرهایمان، صحبت هایمان و اعمال مان گناه کرده ایم. ما می دانیم اغلب محبت و اوامر تو را نادیده گرفته ایم و بی مهری را به دلهایمان راه داده ایم و خیلی چیزها برایمان مهمتر از اراده تو بوده است. تو هر روزه ما را با قوتت مجهز کرده ای ولی ما قلب خود را در برابر تو بسته ایم. </a:t>
            </a:r>
            <a:endParaRPr lang="ar-AE" sz="4800" b="1" dirty="0">
              <a:solidFill>
                <a:schemeClr val="bg1"/>
              </a:solidFill>
            </a:endParaRPr>
          </a:p>
        </p:txBody>
      </p:sp>
    </p:spTree>
    <p:extLst>
      <p:ext uri="{BB962C8B-B14F-4D97-AF65-F5344CB8AC3E}">
        <p14:creationId xmlns:p14="http://schemas.microsoft.com/office/powerpoint/2010/main" val="140031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0" y="134754"/>
            <a:ext cx="12050829" cy="6463308"/>
          </a:xfrm>
          <a:prstGeom prst="rect">
            <a:avLst/>
          </a:prstGeom>
          <a:noFill/>
        </p:spPr>
        <p:txBody>
          <a:bodyPr wrap="square" rtlCol="0">
            <a:spAutoFit/>
          </a:bodyPr>
          <a:lstStyle/>
          <a:p>
            <a:pPr algn="r"/>
            <a:r>
              <a:rPr lang="ar-AE" sz="4600" b="1" dirty="0" smtClean="0">
                <a:solidFill>
                  <a:schemeClr val="bg1"/>
                </a:solidFill>
              </a:rPr>
              <a:t>تو به ما فرمان داده ای که هوشیار باشیم، ولی ما تو و همنوع خود را فراموش کرده ایم. تو ما را فرستادی که شاهدان پیغام نجات بخش تو باشیم. ولی ما بعنوان شاهدان تو در جهان اغلب تقصیر کار بوده ایم و شکست ما دردآور است.</a:t>
            </a:r>
          </a:p>
          <a:p>
            <a:pPr algn="r"/>
            <a:r>
              <a:rPr lang="ar-AE" sz="4600" b="1" dirty="0" smtClean="0">
                <a:solidFill>
                  <a:schemeClr val="bg1"/>
                </a:solidFill>
              </a:rPr>
              <a:t>ما از توخواهش می کنیم : به ما رحم کن و ما را ببخش. ما را بوسیله روح القدس خود تازه کن، کمکمان کن از طریق عیسی مسیح خداوند که برای ما به صلیب کشیده و از مردگان قیام کرده شده تا ما همنوع  خود را محبت کرده و در اراده تو زندگی کنیم. آمین.</a:t>
            </a:r>
            <a:endParaRPr lang="ar-AE" sz="4600" b="1" dirty="0">
              <a:solidFill>
                <a:schemeClr val="bg1"/>
              </a:solidFill>
            </a:endParaRPr>
          </a:p>
        </p:txBody>
      </p:sp>
    </p:spTree>
    <p:extLst>
      <p:ext uri="{BB962C8B-B14F-4D97-AF65-F5344CB8AC3E}">
        <p14:creationId xmlns:p14="http://schemas.microsoft.com/office/powerpoint/2010/main" val="3690826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808521" y="2184934"/>
            <a:ext cx="10462661" cy="2308324"/>
          </a:xfrm>
          <a:prstGeom prst="rect">
            <a:avLst/>
          </a:prstGeom>
          <a:noFill/>
        </p:spPr>
        <p:txBody>
          <a:bodyPr wrap="square" rtlCol="0">
            <a:spAutoFit/>
          </a:bodyPr>
          <a:lstStyle/>
          <a:p>
            <a:pPr algn="r"/>
            <a:r>
              <a:rPr lang="ar-AE" sz="4800" b="1" smtClean="0">
                <a:solidFill>
                  <a:schemeClr val="bg1"/>
                </a:solidFill>
              </a:rPr>
              <a:t>شبان: اعترافات شخصی و خواهش های خود را در سکوت به حضور خداوند می آوریم.</a:t>
            </a:r>
          </a:p>
          <a:p>
            <a:pPr algn="r"/>
            <a:r>
              <a:rPr lang="ar-AE" sz="4800" b="1" smtClean="0">
                <a:solidFill>
                  <a:schemeClr val="bg1"/>
                </a:solidFill>
              </a:rPr>
              <a:t>دعا در سکوت </a:t>
            </a:r>
            <a:endParaRPr lang="ar-AE" sz="4800" b="1" dirty="0">
              <a:solidFill>
                <a:schemeClr val="bg1"/>
              </a:solidFill>
            </a:endParaRPr>
          </a:p>
        </p:txBody>
      </p:sp>
    </p:spTree>
    <p:extLst>
      <p:ext uri="{BB962C8B-B14F-4D97-AF65-F5344CB8AC3E}">
        <p14:creationId xmlns:p14="http://schemas.microsoft.com/office/powerpoint/2010/main" val="271027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0" y="0"/>
            <a:ext cx="12021954" cy="6586418"/>
          </a:xfrm>
          <a:prstGeom prst="rect">
            <a:avLst/>
          </a:prstGeom>
          <a:noFill/>
        </p:spPr>
        <p:txBody>
          <a:bodyPr wrap="square" rtlCol="0">
            <a:spAutoFit/>
          </a:bodyPr>
          <a:lstStyle/>
          <a:p>
            <a:pPr algn="r"/>
            <a:r>
              <a:rPr lang="ar-AE" sz="5400" b="1" dirty="0" smtClean="0">
                <a:solidFill>
                  <a:schemeClr val="bg1"/>
                </a:solidFill>
              </a:rPr>
              <a:t>وعده آمرزش</a:t>
            </a:r>
          </a:p>
          <a:p>
            <a:pPr algn="r"/>
            <a:r>
              <a:rPr lang="ar-AE" sz="4600" b="1" dirty="0" smtClean="0">
                <a:solidFill>
                  <a:schemeClr val="bg1"/>
                </a:solidFill>
              </a:rPr>
              <a:t>شبان: گوش میدهیم به سخنان عیسی مسیح : اگر به گناهان خود اعتراف کنیم، او امین و عادل است تا گناهان ما را بیامرزد و ما را از هر ناراستی پاک سازد.  (اول یوحنا ۱:۹)</a:t>
            </a:r>
          </a:p>
          <a:p>
            <a:pPr algn="r"/>
            <a:endParaRPr lang="ar-AE" sz="4600" b="1" dirty="0" smtClean="0">
              <a:solidFill>
                <a:schemeClr val="bg1"/>
              </a:solidFill>
            </a:endParaRPr>
          </a:p>
          <a:p>
            <a:pPr algn="r"/>
            <a:r>
              <a:rPr lang="ar-AE" sz="4600" b="1" dirty="0" smtClean="0">
                <a:solidFill>
                  <a:schemeClr val="bg1"/>
                </a:solidFill>
              </a:rPr>
              <a:t>خداوند رئوف و مهربان ما را می بخش و ما را از همه گناهان آزاد می کند. او ما را تقویت و قدرت بخشد برای خوبی کردن و زندگی ابدی از طریق عیسی مسیح خداوند به ما عطا کند.</a:t>
            </a:r>
          </a:p>
          <a:p>
            <a:pPr algn="r"/>
            <a:r>
              <a:rPr lang="ar-AE" sz="4600" b="1" dirty="0" smtClean="0">
                <a:solidFill>
                  <a:schemeClr val="bg1"/>
                </a:solidFill>
              </a:rPr>
              <a:t>جماعت: آمین</a:t>
            </a:r>
            <a:endParaRPr lang="ar-AE" sz="4600" b="1" dirty="0">
              <a:solidFill>
                <a:schemeClr val="bg1"/>
              </a:solidFill>
            </a:endParaRPr>
          </a:p>
        </p:txBody>
      </p:sp>
    </p:spTree>
    <p:extLst>
      <p:ext uri="{BB962C8B-B14F-4D97-AF65-F5344CB8AC3E}">
        <p14:creationId xmlns:p14="http://schemas.microsoft.com/office/powerpoint/2010/main" val="229357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125128" y="0"/>
            <a:ext cx="11983453" cy="6647974"/>
          </a:xfrm>
          <a:prstGeom prst="rect">
            <a:avLst/>
          </a:prstGeom>
          <a:noFill/>
        </p:spPr>
        <p:txBody>
          <a:bodyPr wrap="square" rtlCol="0">
            <a:spAutoFit/>
          </a:bodyPr>
          <a:lstStyle/>
          <a:p>
            <a:pPr algn="r"/>
            <a:r>
              <a:rPr lang="ar-AE" sz="4800" b="1" dirty="0" smtClean="0">
                <a:solidFill>
                  <a:schemeClr val="bg1"/>
                </a:solidFill>
              </a:rPr>
              <a:t>عبادت و ستایش خداوند</a:t>
            </a:r>
          </a:p>
          <a:p>
            <a:pPr algn="r"/>
            <a:r>
              <a:rPr lang="ar-AE" sz="4200" b="1" dirty="0" smtClean="0">
                <a:solidFill>
                  <a:schemeClr val="bg1"/>
                </a:solidFill>
              </a:rPr>
              <a:t>شبان: بر اساس این گفته مسیح خداوند ما دعا میکنیم:</a:t>
            </a:r>
          </a:p>
          <a:p>
            <a:pPr algn="r"/>
            <a:r>
              <a:rPr lang="ar-AE" sz="4200" b="1" dirty="0" smtClean="0">
                <a:solidFill>
                  <a:schemeClr val="bg1"/>
                </a:solidFill>
              </a:rPr>
              <a:t>ای جان من خداوند را ستایش کن! ای تمام وجود من، نام مقدّس او را سپاس بخوان. </a:t>
            </a:r>
          </a:p>
          <a:p>
            <a:pPr algn="r"/>
            <a:r>
              <a:rPr lang="ar-AE" sz="4200" b="1" dirty="0" smtClean="0">
                <a:solidFill>
                  <a:schemeClr val="bg1"/>
                </a:solidFill>
              </a:rPr>
              <a:t>حاضرین : ای جان من، خداوند را ستایش کن!</a:t>
            </a:r>
          </a:p>
          <a:p>
            <a:pPr algn="r"/>
            <a:r>
              <a:rPr lang="ar-AE" sz="4200" b="1" dirty="0" smtClean="0">
                <a:solidFill>
                  <a:schemeClr val="bg1"/>
                </a:solidFill>
              </a:rPr>
              <a:t> و احسانهای او را فراموش نکن.</a:t>
            </a:r>
          </a:p>
          <a:p>
            <a:pPr algn="r"/>
            <a:r>
              <a:rPr lang="ar-AE" sz="4200" b="1" dirty="0" smtClean="0">
                <a:solidFill>
                  <a:schemeClr val="bg1"/>
                </a:solidFill>
              </a:rPr>
              <a:t>شبان: او تمام گناهان ترا می‌بخشد و همهٔ مرضهایت را شفا می‌دهد.</a:t>
            </a:r>
          </a:p>
          <a:p>
            <a:pPr algn="r"/>
            <a:r>
              <a:rPr lang="ar-AE" sz="4200" b="1" dirty="0" smtClean="0">
                <a:solidFill>
                  <a:schemeClr val="bg1"/>
                </a:solidFill>
              </a:rPr>
              <a:t>جماعت: مرا از دست مرگ می‌رهاند و با مهر و محبّت پایدار خود، مرا برکت می‌دهد.</a:t>
            </a:r>
          </a:p>
          <a:p>
            <a:pPr algn="r"/>
            <a:r>
              <a:rPr lang="ar-AE" sz="4200" b="1" dirty="0" smtClean="0">
                <a:solidFill>
                  <a:schemeClr val="bg1"/>
                </a:solidFill>
              </a:rPr>
              <a:t>شبان: خداوند، رحیم و مهربان است. دیرغضب و بسیار رئوف.</a:t>
            </a:r>
            <a:endParaRPr lang="ar-AE" sz="4200" b="1" dirty="0">
              <a:solidFill>
                <a:schemeClr val="bg1"/>
              </a:solidFill>
            </a:endParaRPr>
          </a:p>
        </p:txBody>
      </p:sp>
    </p:spTree>
    <p:extLst>
      <p:ext uri="{BB962C8B-B14F-4D97-AF65-F5344CB8AC3E}">
        <p14:creationId xmlns:p14="http://schemas.microsoft.com/office/powerpoint/2010/main" val="553902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0" y="115503"/>
            <a:ext cx="12079704" cy="6555641"/>
          </a:xfrm>
          <a:prstGeom prst="rect">
            <a:avLst/>
          </a:prstGeom>
          <a:noFill/>
        </p:spPr>
        <p:txBody>
          <a:bodyPr wrap="square" rtlCol="0">
            <a:spAutoFit/>
          </a:bodyPr>
          <a:lstStyle/>
          <a:p>
            <a:pPr algn="r"/>
            <a:r>
              <a:rPr lang="ar-AE" sz="4200" b="1" dirty="0" smtClean="0">
                <a:solidFill>
                  <a:schemeClr val="bg1"/>
                </a:solidFill>
              </a:rPr>
              <a:t>جماعت: ما را بر حسب گناهانمان مجازات نمی‌کند و طبق خطاهایمان ما را تنبیه نمی‌نماید.</a:t>
            </a:r>
          </a:p>
          <a:p>
            <a:pPr algn="r"/>
            <a:r>
              <a:rPr lang="ar-AE" sz="4200" b="1" dirty="0" smtClean="0">
                <a:solidFill>
                  <a:schemeClr val="bg1"/>
                </a:solidFill>
              </a:rPr>
              <a:t>شبان: زیرا به اندازه‌ای که آسمان از زمین بلندتر است، به همان‌‌قدر محبّت پایدار خداوند بر آنانی که او را گرامی می‌دارند، عظیم است.</a:t>
            </a:r>
          </a:p>
          <a:p>
            <a:pPr algn="r"/>
            <a:r>
              <a:rPr lang="ar-AE" sz="4200" b="1" dirty="0" smtClean="0">
                <a:solidFill>
                  <a:schemeClr val="bg1"/>
                </a:solidFill>
              </a:rPr>
              <a:t>جماعت: به اندازه‌ای که مشرق از مغرب دور است، به همان‌‌قدر گناهان ما را از ما دور می‌سازد.</a:t>
            </a:r>
          </a:p>
          <a:p>
            <a:pPr algn="r"/>
            <a:r>
              <a:rPr lang="ar-AE" sz="4200" b="1" dirty="0" smtClean="0">
                <a:solidFill>
                  <a:schemeClr val="bg1"/>
                </a:solidFill>
              </a:rPr>
              <a:t>شبان: همان‌‌قدر که پدر با فرزندان خود مهربان است، همان‌طور نیز خداوند با کسانی‌که او را گرامی می‌دارند، مهربان است.</a:t>
            </a:r>
          </a:p>
          <a:p>
            <a:pPr algn="r"/>
            <a:r>
              <a:rPr lang="ar-AE" sz="4200" b="1" dirty="0" smtClean="0">
                <a:solidFill>
                  <a:schemeClr val="bg1"/>
                </a:solidFill>
              </a:rPr>
              <a:t>حاضرین : ستایش کن خداوند را ، ای روح من </a:t>
            </a:r>
          </a:p>
          <a:p>
            <a:pPr algn="r"/>
            <a:r>
              <a:rPr lang="ar-AE" sz="4200" b="1" dirty="0" smtClean="0">
                <a:solidFill>
                  <a:schemeClr val="bg1"/>
                </a:solidFill>
              </a:rPr>
              <a:t>جماعت: آمین</a:t>
            </a:r>
            <a:endParaRPr lang="ar-AE" sz="4200" b="1" dirty="0">
              <a:solidFill>
                <a:schemeClr val="bg1"/>
              </a:solidFill>
            </a:endParaRPr>
          </a:p>
        </p:txBody>
      </p:sp>
    </p:spTree>
    <p:extLst>
      <p:ext uri="{BB962C8B-B14F-4D97-AF65-F5344CB8AC3E}">
        <p14:creationId xmlns:p14="http://schemas.microsoft.com/office/powerpoint/2010/main" val="2582369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875898" y="1222409"/>
            <a:ext cx="10462661" cy="4616648"/>
          </a:xfrm>
          <a:prstGeom prst="rect">
            <a:avLst/>
          </a:prstGeom>
          <a:noFill/>
        </p:spPr>
        <p:txBody>
          <a:bodyPr wrap="square" rtlCol="0">
            <a:spAutoFit/>
          </a:bodyPr>
          <a:lstStyle/>
          <a:p>
            <a:pPr algn="r"/>
            <a:r>
              <a:rPr lang="ar-AE" sz="5400" b="1" dirty="0" smtClean="0">
                <a:solidFill>
                  <a:schemeClr val="bg1"/>
                </a:solidFill>
              </a:rPr>
              <a:t>تبریک بخاطر رهای و صلح </a:t>
            </a:r>
          </a:p>
          <a:p>
            <a:pPr algn="r"/>
            <a:endParaRPr lang="de-DE" sz="4800" b="1" dirty="0" smtClean="0">
              <a:solidFill>
                <a:schemeClr val="bg1"/>
              </a:solidFill>
            </a:endParaRPr>
          </a:p>
          <a:p>
            <a:pPr algn="r"/>
            <a:r>
              <a:rPr lang="ar-AE" sz="4800" b="1" dirty="0" smtClean="0">
                <a:solidFill>
                  <a:schemeClr val="bg1"/>
                </a:solidFill>
              </a:rPr>
              <a:t>شبان: مسیح صلح ماست. یک نشانه دیگری هست دستانتان را به یکدیگر بدهید برای دیگری به نشانه صلح و آزادی، صلح مسیح را بطلبید. صلح مسیح با تو باشد</a:t>
            </a:r>
            <a:endParaRPr lang="ar-AE" sz="4800" b="1" dirty="0">
              <a:solidFill>
                <a:schemeClr val="bg1"/>
              </a:solidFill>
            </a:endParaRPr>
          </a:p>
        </p:txBody>
      </p:sp>
    </p:spTree>
    <p:extLst>
      <p:ext uri="{BB962C8B-B14F-4D97-AF65-F5344CB8AC3E}">
        <p14:creationId xmlns:p14="http://schemas.microsoft.com/office/powerpoint/2010/main" val="4252384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4" name="Textfeld 3"/>
          <p:cNvSpPr txBox="1"/>
          <p:nvPr/>
        </p:nvSpPr>
        <p:spPr>
          <a:xfrm>
            <a:off x="1068404" y="404261"/>
            <a:ext cx="10462661" cy="830997"/>
          </a:xfrm>
          <a:prstGeom prst="rect">
            <a:avLst/>
          </a:prstGeom>
          <a:noFill/>
        </p:spPr>
        <p:txBody>
          <a:bodyPr wrap="square" rtlCol="0">
            <a:spAutoFit/>
          </a:bodyPr>
          <a:lstStyle/>
          <a:p>
            <a:pPr algn="r"/>
            <a:r>
              <a:rPr lang="ar-AE" sz="4800" b="1" smtClean="0">
                <a:solidFill>
                  <a:schemeClr val="bg1"/>
                </a:solidFill>
              </a:rPr>
              <a:t>سرود</a:t>
            </a:r>
            <a:endParaRPr lang="de-DE" sz="4800" b="1" dirty="0">
              <a:solidFill>
                <a:schemeClr val="bg1"/>
              </a:solidFill>
            </a:endParaRPr>
          </a:p>
        </p:txBody>
      </p:sp>
    </p:spTree>
    <p:extLst>
      <p:ext uri="{BB962C8B-B14F-4D97-AF65-F5344CB8AC3E}">
        <p14:creationId xmlns:p14="http://schemas.microsoft.com/office/powerpoint/2010/main" val="1756482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1306</Words>
  <Application>Microsoft Office PowerPoint</Application>
  <PresentationFormat>Breitbild</PresentationFormat>
  <Paragraphs>66</Paragraphs>
  <Slides>18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Friedbert Gruhler</dc:creator>
  <cp:lastModifiedBy>Friedbert Gruhler</cp:lastModifiedBy>
  <cp:revision>5</cp:revision>
  <dcterms:created xsi:type="dcterms:W3CDTF">2017-03-02T17:12:21Z</dcterms:created>
  <dcterms:modified xsi:type="dcterms:W3CDTF">2017-03-03T12:22:47Z</dcterms:modified>
</cp:coreProperties>
</file>